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EAA02"/>
    <a:srgbClr val="D68B1C"/>
    <a:srgbClr val="D0962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5870" y="548609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EAA0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977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374900"/>
            <a:ext cx="7329839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95" y="1544098"/>
            <a:ext cx="732983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504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49372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312359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49372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312359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Τοξοπλάσμωση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Μύθοι και πραγματικότητα</a:t>
            </a:r>
            <a:endParaRPr lang="en-US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Τρόποι μόλυνσης της γάτας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Κατανάλωση ωμών ιστών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Κατανάλωση ώριμων κύστεων του παρασίτου από το περιβάλλον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Διαπλακουντικά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διαγαλακτικά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Κατανάλωση πρωτεϊνικών ξενιστών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Σ’ ολόκληρη τη ζωή της αποβάλλει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άωρες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ωοκύστεις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2-20 μέρες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μολυνση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άωρες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ωοκύστεις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στα κόπρανα 1-15 μέρες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μόλυνση →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άωρες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ωοκύστεις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στα κόπρανα 1-5 μέρες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σε 2-4 μέρες έχουμε ώριμες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ωοκύστεις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μολύνουσα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μορφή 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Σε επόμενες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αναμολύνσεις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ΔΕΝ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αποβάλλει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ωοκύστεις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Πότε η γάτα μολύνει τον άνθρωπο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00100" y="1357298"/>
            <a:ext cx="7329839" cy="1143000"/>
          </a:xfrm>
        </p:spPr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Πως μολύνεται ο άνθρωπος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57224" y="2428868"/>
            <a:ext cx="7329839" cy="427574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Κατανάλωση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ωμού, ατελώς ψημένου ή θερμικά κατεργασμένου κρέατος, σπλάχνων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ώριμων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ωοκύστεων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με την τροφή και το μολυσμένο νερό</a:t>
            </a:r>
          </a:p>
          <a:p>
            <a:pPr marL="514350" indent="-514350">
              <a:buFont typeface="+mj-lt"/>
              <a:buAutoNum type="alphaLcParenR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ωμού μη παστεριωμένου γάλακτος αιγοπροβάτων</a:t>
            </a:r>
          </a:p>
          <a:p>
            <a:pPr marL="514350" indent="-514350"/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Ενδομητρικά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μόλυνση → αποβολή στους 3 πρώτους μήνες, γέννηση τυφλού εμβρύου</a:t>
            </a:r>
          </a:p>
          <a:p>
            <a:pPr marL="514350" indent="-514350">
              <a:buFont typeface="+mj-lt"/>
              <a:buAutoNum type="alphaLcParenR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μόλυνση ύπαρξη αντισωμάτων, καμία επίπτωση</a:t>
            </a:r>
          </a:p>
          <a:p>
            <a:pPr marL="514350" indent="-514350">
              <a:buFont typeface="+mj-lt"/>
              <a:buAutoNum type="alphaLcParenR"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28662" y="1428736"/>
            <a:ext cx="7329839" cy="1143000"/>
          </a:xfrm>
        </p:spPr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Προληπτικά μέτρα 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28662" y="2582260"/>
            <a:ext cx="7329839" cy="427574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Γάτα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Αποφυγή κατανάλωσης ωμού κρέατος και θηραμάτων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Καθαρισμός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λέκάνης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υγιεινής 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καθημερινά !</a:t>
            </a:r>
          </a:p>
          <a:p>
            <a:endParaRPr lang="el-GR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Άνθρωπος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Τήρηση κανόνων υγιεινής (πλύσιμο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χεριών,σκεύη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μαγειρικής)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Αποφυγή κατανάλωσης ωμού ή ατελώς ψημένου κρέατος, ωμού γάλακτος, ατελώς πλυμένων φρούτων και λαχανικών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Χρήση γαντιών για εργασίες στον κήπο ή όπου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ύπάρχουν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κόπρανα γάτας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1500174"/>
            <a:ext cx="8229600" cy="1143000"/>
          </a:xfrm>
        </p:spPr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Προληπτικά μέτρα 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42910" y="2571744"/>
            <a:ext cx="8229600" cy="3918803"/>
          </a:xfrm>
        </p:spPr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Για τις εγκύους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Καθαρισμός άμμου υγιεινής 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καθημερινά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με γάντια ή από άλλο άτομο στο σπίτι </a:t>
            </a:r>
          </a:p>
          <a:p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Αμμοδόχος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μακρυά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από την κουζίνα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Κατά την περιποίηση κήπου χρήση γαντιών</a:t>
            </a:r>
          </a:p>
          <a:p>
            <a:pPr>
              <a:buNone/>
            </a:pPr>
            <a:endParaRPr lang="el-GR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3174" y="1357298"/>
            <a:ext cx="3929090" cy="121444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Βιβλιογραφία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Θέση περιεχομένου"/>
          <p:cNvSpPr>
            <a:spLocks noGrp="1"/>
          </p:cNvSpPr>
          <p:nvPr>
            <p:ph idx="1"/>
          </p:nvPr>
        </p:nvSpPr>
        <p:spPr>
          <a:xfrm>
            <a:off x="1571604" y="2500306"/>
            <a:ext cx="5857916" cy="36433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ΚΤΗΝΙΑΤΡΙΚΗ ΣΧΟΛΗ ΠΑΝΕΠΙΣΤΗΜΙΟΥ ΘΕΣΣΑΛΙΑΣ ΕΡΓΑΣΤΗΡΙΟ ΜΙΚΡΟΒΙΟΛΟΓΙΑΣ ΚΑΙ ΠΑΡΑΣΙΤΟΛΟΓΙΑΣ</a:t>
            </a:r>
          </a:p>
          <a:p>
            <a:pPr algn="ctr"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ΠΑΡΑΣΙΤΙΚΑ ΝΟΣΗΜΑΤΑ ΤΟΥ ΣΚΥΛΟΥ ΚΑΙ ΤΗΣ ΓΑΤΑΣ</a:t>
            </a:r>
          </a:p>
          <a:p>
            <a:pPr algn="ctr">
              <a:buNone/>
            </a:pP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ΜΕΝΕΛΑΟΣ ΛΕΥΚΑΔΙΤΗΣ </a:t>
            </a:r>
          </a:p>
          <a:p>
            <a:pPr algn="ctr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Κτηνίατρος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PhD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229</Words>
  <Application>Microsoft Office PowerPoint</Application>
  <PresentationFormat>Προβολή στην οθόνη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Office Theme</vt:lpstr>
      <vt:lpstr>Τοξοπλάσμωση </vt:lpstr>
      <vt:lpstr>Τρόποι μόλυνσης της γάτας </vt:lpstr>
      <vt:lpstr>Πότε η γάτα μολύνει τον άνθρωπο </vt:lpstr>
      <vt:lpstr>Πως μολύνεται ο άνθρωπος</vt:lpstr>
      <vt:lpstr>Προληπτικά μέτρα </vt:lpstr>
      <vt:lpstr>Προληπτικά μέτρα </vt:lpstr>
      <vt:lpstr>Βιβλιογραφία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Makis</cp:lastModifiedBy>
  <cp:revision>21</cp:revision>
  <dcterms:created xsi:type="dcterms:W3CDTF">2013-08-21T19:17:07Z</dcterms:created>
  <dcterms:modified xsi:type="dcterms:W3CDTF">2017-10-08T15:15:40Z</dcterms:modified>
</cp:coreProperties>
</file>